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6"/>
  </p:notesMasterIdLst>
  <p:handoutMasterIdLst>
    <p:handoutMasterId r:id="rId27"/>
  </p:handoutMasterIdLst>
  <p:sldIdLst>
    <p:sldId id="394" r:id="rId4"/>
    <p:sldId id="466" r:id="rId5"/>
    <p:sldId id="467" r:id="rId6"/>
    <p:sldId id="397" r:id="rId7"/>
    <p:sldId id="443" r:id="rId8"/>
    <p:sldId id="448" r:id="rId9"/>
    <p:sldId id="450" r:id="rId10"/>
    <p:sldId id="457" r:id="rId11"/>
    <p:sldId id="458" r:id="rId12"/>
    <p:sldId id="459" r:id="rId13"/>
    <p:sldId id="460" r:id="rId14"/>
    <p:sldId id="451" r:id="rId15"/>
    <p:sldId id="452" r:id="rId16"/>
    <p:sldId id="453" r:id="rId17"/>
    <p:sldId id="468" r:id="rId18"/>
    <p:sldId id="469" r:id="rId19"/>
    <p:sldId id="470" r:id="rId20"/>
    <p:sldId id="471" r:id="rId21"/>
    <p:sldId id="472" r:id="rId22"/>
    <p:sldId id="442" r:id="rId23"/>
    <p:sldId id="352" r:id="rId24"/>
    <p:sldId id="393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0" autoAdjust="0"/>
    <p:restoredTop sz="94595" autoAdjust="0"/>
  </p:normalViewPr>
  <p:slideViewPr>
    <p:cSldViewPr>
      <p:cViewPr varScale="1">
        <p:scale>
          <a:sx n="83" d="100"/>
          <a:sy n="83" d="100"/>
        </p:scale>
        <p:origin x="67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946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eaaa.d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-sharp-basics-o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ftuni.bg/forum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softuni.bg/courses/csharp-oo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-sharp-basics-oop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1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://www.indeavr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17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3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C# OOP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4012" y="38830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8662544" y="3891134"/>
            <a:ext cx="51488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9220200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Bozhidar Gevechanov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</a:t>
            </a:r>
            <a:r>
              <a:rPr lang="en-US" sz="3200" dirty="0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 smtClean="0"/>
              <a:t>Interests in Game Development, mainly in C#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1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0 L -0.39385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93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0 L -0.39385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93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 lnSpcReduction="10000"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Svetlin Galov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</a:t>
            </a:r>
            <a:r>
              <a:rPr lang="en-US" sz="3200" dirty="0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dirty="0" smtClean="0"/>
              <a:t>Deep interest in Data Structures, Algorithms and Artificial Intelligence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Graduated from Business Academy of Aarhus (Denmark) with AP in Multimedia Design and </a:t>
            </a:r>
            <a:r>
              <a:rPr lang="en-US" sz="3200" dirty="0" smtClean="0"/>
              <a:t>Communications ( </a:t>
            </a:r>
            <a:r>
              <a:rPr lang="en-US" sz="3200" dirty="0" smtClean="0">
                <a:hlinkClick r:id="rId2"/>
              </a:rPr>
              <a:t>http://eaaa.dk</a:t>
            </a:r>
            <a:r>
              <a:rPr lang="en-US" sz="3200" dirty="0" smtClean="0"/>
              <a:t> )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873E-6 0 L -0.51263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32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873E-6 0 L -0.51263 -0.0555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32" y="-2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5%</a:t>
            </a:r>
            <a:endParaRPr lang="en-US" sz="2800" dirty="0"/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Forum Activity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Attendance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4286726" y="3589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 problem 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271739" y="439311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80% hand check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4271739" y="5270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20% judge check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Activities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Bonuses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7</a:t>
            </a:r>
            <a:r>
              <a:rPr lang="bg-BG" sz="2800" dirty="0" smtClean="0"/>
              <a:t>5%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25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44" name="Straight Arrow Connector 43"/>
          <p:cNvCxnSpPr>
            <a:stCxn id="26" idx="3"/>
            <a:endCxn id="41" idx="1"/>
          </p:cNvCxnSpPr>
          <p:nvPr/>
        </p:nvCxnSpPr>
        <p:spPr>
          <a:xfrm>
            <a:off x="3389315" y="4087555"/>
            <a:ext cx="882424" cy="1487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882424" cy="610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894522"/>
            <a:ext cx="897411" cy="193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Teamwork Project</a:t>
            </a:r>
            <a:endParaRPr lang="en-US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Exercises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Labs</a:t>
            </a:r>
            <a:endParaRPr 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500"/>
                            </p:stCondLst>
                            <p:childTnLst>
                              <p:par>
                                <p:cTn id="332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396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1500"/>
                            </p:stCondLst>
                            <p:childTnLst>
                              <p:par>
                                <p:cTn id="3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50" grpId="0" animBg="1"/>
      <p:bldP spid="50" grpId="1" animBg="1"/>
      <p:bldP spid="51" grpId="0" animBg="1"/>
      <p:bldP spid="51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58" grpId="0" animBg="1"/>
      <p:bldP spid="58" grpId="1" animBg="1"/>
      <p:bldP spid="60" grpId="0" animBg="1"/>
      <p:bldP spid="60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Advanced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0223" y="1805824"/>
            <a:ext cx="11125202" cy="1025443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https://softuni.bg/c-sharp-basics-oop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softuni.bg/courses/csharp-oop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- old instances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6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</a:t>
            </a:r>
            <a:r>
              <a:rPr lang="en-US" dirty="0" smtClean="0"/>
              <a:t>OOP Basics </a:t>
            </a:r>
            <a:r>
              <a:rPr lang="en-US" dirty="0"/>
              <a:t>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</a:t>
            </a:r>
            <a:r>
              <a:rPr lang="en-US" sz="3000" dirty="0" smtClean="0"/>
              <a:t>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2015</a:t>
            </a:r>
            <a:r>
              <a:rPr lang="en-US" dirty="0"/>
              <a:t> (a free version of 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2013, 2012, 2010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Framework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#8191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C# </a:t>
            </a:r>
            <a:r>
              <a:rPr lang="en-US" dirty="0" smtClean="0"/>
              <a:t>OOP Basics </a:t>
            </a:r>
            <a:r>
              <a:rPr lang="en-US" dirty="0" smtClean="0"/>
              <a:t>– </a:t>
            </a:r>
            <a:r>
              <a:rPr lang="en-US" dirty="0"/>
              <a:t>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434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https://softuni.bg/c-sharp-basics-oop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59080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462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3212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2017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~500 </a:t>
            </a:r>
            <a:r>
              <a:rPr lang="en-US" sz="2800" dirty="0"/>
              <a:t>Offers @ </a:t>
            </a:r>
            <a:r>
              <a:rPr lang="en-US" sz="2800" dirty="0" smtClean="0"/>
              <a:t>Jobs.BG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Fully supported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Prelude to Database </a:t>
            </a:r>
            <a:r>
              <a:rPr lang="en-US" sz="2800" dirty="0"/>
              <a:t>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Algorithmic and Conceptual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Concepts of OOP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8700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Writing high quality code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4" idx="0"/>
          </p:cNvCxnSpPr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1" idx="0"/>
          </p:cNvCxnSpPr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73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Lead &amp; Trainer @ </a:t>
            </a:r>
            <a:r>
              <a:rPr lang="en-US" sz="3200" dirty="0" err="1"/>
              <a:t>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5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872E-7 0 L -0.15929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71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872E-7 0 L -0.15929 -0.0555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71" y="-277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/>
            <a:r>
              <a:rPr lang="en-US" dirty="0"/>
              <a:t>Freelance Developer and Trainer</a:t>
            </a:r>
          </a:p>
          <a:p>
            <a:pPr lvl="1"/>
            <a:r>
              <a:rPr lang="en-US" dirty="0"/>
              <a:t>Mathematical competitions champion</a:t>
            </a:r>
          </a:p>
          <a:p>
            <a:pPr lvl="1"/>
            <a:r>
              <a:rPr lang="en-US" dirty="0"/>
              <a:t>Champion from </a:t>
            </a:r>
            <a:r>
              <a:rPr lang="en-US" noProof="1"/>
              <a:t>Telerik</a:t>
            </a:r>
            <a:r>
              <a:rPr lang="en-US" dirty="0"/>
              <a:t> Software Academy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039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32212" y="1219200"/>
            <a:ext cx="21717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065" y="2133600"/>
            <a:ext cx="111509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710" y="2133600"/>
            <a:ext cx="118820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539" y="2133600"/>
            <a:ext cx="1052945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705" y="2133600"/>
            <a:ext cx="1165013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2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0 L -0.27807 -0.05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0" y="-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0 L -0.27807 -0.0555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0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609</Words>
  <Application>Microsoft Office PowerPoint</Application>
  <PresentationFormat>Custom</PresentationFormat>
  <Paragraphs>164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C# OOP Basics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Course Web Site &amp; Forums</vt:lpstr>
      <vt:lpstr>The C# OOP Basics Slides and Videos</vt:lpstr>
      <vt:lpstr>The Free C# Fundamentals Textbook</vt:lpstr>
      <vt:lpstr>Required Software</vt:lpstr>
      <vt:lpstr>C# OOP Basics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OOP,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2016-06-20T13:33:03Z</dcterms:modified>
  <cp:category>computer programming;programming;OOP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